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00FF"/>
    <a:srgbClr val="FFFF00"/>
    <a:srgbClr val="FF6600"/>
    <a:srgbClr val="CC66FF"/>
    <a:srgbClr val="66FF33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752AF4F-F725-E400-50A8-6C662087FA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81EA5BC-52F9-9309-A251-882415C6571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F29F4AB-6F4B-20DC-B126-4CE990F6FCF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7E7EB91C-F51D-1A4B-2682-A0162AAD47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15A3B9D3-A3CD-400B-FFEB-2101D2E19A0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F4AFB874-9FCF-17F0-F110-446BD144F7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8F7F84-43DF-4ACF-96DE-8E8A54FB4B5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7A56F9-A95A-BE17-7B2A-ACFCEC991F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5EABC-2A1E-4DC6-ADEB-376162CEDF4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28B23ABC-B26B-E649-334B-72F3436B75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AD8A3EF-526C-4623-D082-2C56A61B8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77840D-E73C-0884-AD77-50AF737E69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D652C-83BC-4138-B1C7-3A1CD994D78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66B99EF-1EA3-A290-695C-40F47FA99E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D83DC01-3543-DB09-9BB2-C7434EC5F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7BD0E2D-5502-0BB4-8D8F-0DADA1573A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C2C83-E2F8-4288-96B0-EE5F1C06844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4E41396-9DAF-0038-C438-90E50CAE7C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DD43D82-91BE-A29C-55EB-5F8D84D22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86EFBBB-56AC-FA17-571D-3EDBED9762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55039-2651-463C-A9D2-D03E692FA9E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656DC45-9F40-0206-9D07-97FE8431E6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CFE3055-5AEC-D093-2A4C-57D994150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C635906-426C-EF9D-0773-187C22158F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91CD3-00E7-4482-9B45-9322A126123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3E30230-91A6-9D0B-A8BD-D2BBB5B0AB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3C8A51F-7673-3A43-5657-65D62D297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F39D6F-5C7B-AB03-C4A8-75976057B5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D79AE-3BEE-4F34-B892-EBFFC200E42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0F81C0D-AEF3-912B-9576-25BCEC7AB2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F949BDC-2DC2-8013-E118-C6587767F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A3D90D-48D5-173A-17C1-447AC771D8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3FB22-C997-4F11-B4D0-C5596550AA5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9A3E6E7C-96DF-A59B-C2D2-64CF615372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E0A74E4-03F0-57DB-3ABC-56886883E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5B8155F-A12B-3E08-DC68-22D8A56F8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8A6BB-50EC-4482-A350-D7FC1736C07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9CAA590-232D-D511-98DE-B92EF74B58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48BC846-88A0-4D25-3734-C03D7B5F9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0B77E-9114-2ADE-031A-2BD745759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83A0F-FD32-8651-77F0-87650002C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B40B0-C08E-AB97-4527-E635D1185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5A092-F471-2C79-B1CB-47034114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31DD1-0097-C501-A4F9-BC74DDCC7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52EA2-0F90-4DDE-B382-3F8A0A9968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03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B5D2-E484-812B-63E5-DCED27943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3CF95-CBC0-0344-61C5-63DAA8FF6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9BA99-FF97-338A-DD08-115506728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6A223-58C9-B1C0-C46C-DDBA16654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E7BAD-3F50-6DED-FC12-258665C96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4322B-C6EF-4F77-8299-5116343DE6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9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1CE38B-5678-628A-643D-3A3799C31B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CF877-FF1A-44E6-60B6-1233905BD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C4C70-A713-47D8-8FC1-1E63DCC7E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1E824-AFF2-7A3A-DA7B-D0492ACDC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6E5AC-33D6-DC94-0887-EE55A2E0A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51F55-E593-4B04-AA73-25447A232C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11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D073A-0BC9-07C2-C970-EA593D58B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B4353-DCD1-B0F7-31E9-686EE8981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FB7C5-B56C-47B7-5F08-FAD7921D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85C8B-6A3E-D920-ED53-3B7283E9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352B4-61F5-B6C7-DD83-952F86BD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0A4EB-0DAE-4BE8-90BE-A01CAF3327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35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DE076-2712-6423-36B0-3E8072BE9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35780-11A7-0E01-D8EA-58697D81C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A35D4-9F73-B671-DB4A-8000CEC9B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C2FDA-6AB3-1BA2-95D9-2CC0C107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63C6-7E3B-6151-19BB-CCF78C73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90E43-7B40-4496-A1CF-BD6751C6B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48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8781E-A45E-57E2-66A8-8B162C384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E2FEC-3C55-67ED-76A7-49F2A8562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FC388-EC2C-0940-DFA5-9F5139CA5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52EC8-C7C0-8759-892C-6DBAEF46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1FA2F-B64C-702E-52DF-2E9773B3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23A3D-4ACA-B3F9-0432-F8C31CD1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B15E3-CFD6-49F2-9118-4158A44B6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3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3BC67-B8B0-4FB6-858A-6204CB855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8695B-3339-FB6B-E538-FAB23A962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DE0FE-1FCF-86F0-9997-02617A585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6870A-BDA8-30DE-4F85-CD8AE2AA6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E7CB5-7BB0-A592-FA9D-DD5FB03A88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66D837-C38A-B5C8-C11E-A2B3DCB7F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D1D556-A169-5DEE-64E4-BFC2F6CB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35136-C1ED-2091-BE6B-30ABC4D1E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3F489-7AB2-4AF6-90C7-3C79A37F75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AD523-D32A-033A-7A97-D49449DF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A51761-D377-1CBD-3A76-C2D88FD6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E1224-10FD-63FE-A494-3905A8656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3FF6B9-3C9E-F813-1C84-9137E3B1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D79DB-8CFB-4392-87FC-299792A25D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45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77936C-197D-EAC1-A3CE-127711C1C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EFF82A-ACEF-7FE4-C65B-7532600BA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158A0-10EA-0541-B093-5B99E1F1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2C145-BB73-478D-8F37-4018FB2A9A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46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B6F82-F6BD-F858-4974-4E9C03349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F4DF8-5020-8A18-F389-23D27ED03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C0D75-FC3C-4E0B-E8F2-4060C3E9C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506F0-A444-B851-9E16-8B10EDE34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F6E08-5943-BF92-DC12-C80B96E7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C9C00-5A24-6D5C-9FFA-35E405811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FF2EE-D42D-4CDA-A057-577C02509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6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C47C5-6BCE-39C9-3744-7F55A8253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50FCD-694F-4EB8-2298-D80168128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43F15-7288-C0E0-3239-4BCB744DA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3E9D9-8202-E61F-E0FB-DE3CE11AE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3B577-559B-B765-8CDA-8A4B707F7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E91CF-C636-CA3C-E680-BC1CEBEA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3DE6C-7526-4D92-B207-8A83B26131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46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4594015-389E-7497-87AC-3FB44C376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E38688-12FF-F8BC-407C-B1B9BEE7B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3CD7506-18BC-CBB1-3E92-AEA5148295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B713C1-488F-C23F-5ED4-37F89EA130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B88115-FEC9-EB62-72D5-8565CF452E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76711D-1592-47D4-8B88-9F2C072B01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images.google.com/imgres?imgurl=http://www.mapsites.net/gotham01/webpages/isaacs/Immigrants%2520seeing%2520Statue.jpg&amp;imgrefurl=http://www.mapsites.net/gotham01/webpages/isaacs/index.htm&amp;h=514&amp;w=640&amp;sz=86&amp;hl=en&amp;start=5&amp;tbnid=-hGJN2xi_QjhTM:&amp;tbnh=110&amp;tbnw=137&amp;prev=/images%3Fq%3Dimmigrants%26svnum%3D10%26hl%3Den%26lr%3D%26sa%3D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>
            <a:extLst>
              <a:ext uri="{FF2B5EF4-FFF2-40B4-BE49-F238E27FC236}">
                <a16:creationId xmlns:a16="http://schemas.microsoft.com/office/drawing/2014/main" id="{969D0997-9BBD-6C7D-7DD1-CF51F2AA47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914400"/>
            <a:ext cx="6553200" cy="1828800"/>
          </a:xfrm>
        </p:spPr>
        <p:txBody>
          <a:bodyPr anchor="ctr"/>
          <a:lstStyle/>
          <a:p>
            <a:r>
              <a:rPr lang="en-US" altLang="en-US" sz="6600">
                <a:solidFill>
                  <a:srgbClr val="FF0000"/>
                </a:solidFill>
                <a:latin typeface="Berlin Sans FB Demi" panose="020E0802020502020306" pitchFamily="34" charset="0"/>
              </a:rPr>
              <a:t>Immigrants in America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716F522-8E7B-14AF-7D5E-81F6FFA758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altLang="en-US" sz="3200">
                <a:solidFill>
                  <a:srgbClr val="3333FF"/>
                </a:solidFill>
                <a:latin typeface="Berlin Sans FB" panose="020E0602020502020306" pitchFamily="34" charset="0"/>
              </a:rPr>
              <a:t>Millions of immigrants moved to the United States in the late 1800’s &amp; early 1900’s.</a:t>
            </a:r>
          </a:p>
        </p:txBody>
      </p:sp>
      <p:pic>
        <p:nvPicPr>
          <p:cNvPr id="2056" name="Picture 8">
            <a:hlinkClick r:id="rId4"/>
            <a:extLst>
              <a:ext uri="{FF2B5EF4-FFF2-40B4-BE49-F238E27FC236}">
                <a16:creationId xmlns:a16="http://schemas.microsoft.com/office/drawing/2014/main" id="{1E99097D-4805-84F7-597C-9423CDEB2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2209800" cy="2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/>
    <p:sndAc>
      <p:stSnd>
        <p:snd r:embed="rId3" name="voltag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83E3D55-D6A4-62B8-429E-08B2706E7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66FF"/>
                </a:solidFill>
                <a:latin typeface="Berlin Sans FB Demi" panose="020E0802020502020306" pitchFamily="34" charset="0"/>
              </a:rPr>
              <a:t>Immigration Stations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B7013E8-7707-A951-49B3-B325B8ADF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CC66FF"/>
                </a:solidFill>
                <a:latin typeface="Berlin Sans FB Demi" panose="020E0802020502020306" pitchFamily="34" charset="0"/>
              </a:rPr>
              <a:t>Once immigrants arrived in the U.S., they went through immigration stations, such as Ellis Island in New York Harbor.  Government workers questioned them about where they planned to work &amp; live.  Doctors also examined them to make sure they didn’t have any diseases.  Almost all European immigrants were allowed to enter the U.S.</a:t>
            </a:r>
          </a:p>
        </p:txBody>
      </p:sp>
    </p:spTree>
  </p:cSld>
  <p:clrMapOvr>
    <a:masterClrMapping/>
  </p:clrMapOvr>
  <p:transition>
    <p:wheel/>
    <p:sndAc>
      <p:stSnd>
        <p:snd r:embed="rId3" name="bomb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7" name="Group 17">
            <a:extLst>
              <a:ext uri="{FF2B5EF4-FFF2-40B4-BE49-F238E27FC236}">
                <a16:creationId xmlns:a16="http://schemas.microsoft.com/office/drawing/2014/main" id="{9DC18DAD-2DA9-BA1D-CD88-5417FDF6CE94}"/>
              </a:ext>
            </a:extLst>
          </p:cNvPr>
          <p:cNvGraphicFramePr>
            <a:graphicFrameLocks noGrp="1"/>
          </p:cNvGraphicFramePr>
          <p:nvPr/>
        </p:nvGraphicFramePr>
        <p:xfrm>
          <a:off x="0" y="228600"/>
          <a:ext cx="9144000" cy="6294438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758520715"/>
                    </a:ext>
                  </a:extLst>
                </a:gridCol>
              </a:tblGrid>
              <a:tr h="4711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en-US" altLang="en-US" sz="2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602120"/>
                  </a:ext>
                </a:extLst>
              </a:tr>
              <a:tr h="158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Berlin Sans FB Demi" panose="020E0802020502020306" pitchFamily="34" charset="0"/>
                        </a:rPr>
                        <a:t>New immigrants arriving at Ellis Island. At Ellis they will be "processed" before they are allowed to continue their journey to find a new home.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396437"/>
                  </a:ext>
                </a:extLst>
              </a:tr>
            </a:tbl>
          </a:graphicData>
        </a:graphic>
      </p:graphicFrame>
      <p:pic>
        <p:nvPicPr>
          <p:cNvPr id="5125" name="Picture 5" descr="Photo of immigrants arriving at Ellis Island">
            <a:extLst>
              <a:ext uri="{FF2B5EF4-FFF2-40B4-BE49-F238E27FC236}">
                <a16:creationId xmlns:a16="http://schemas.microsoft.com/office/drawing/2014/main" id="{7C741B3A-5F56-32D1-CC71-E12494499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85800"/>
            <a:ext cx="47625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blinds/>
    <p:sndAc>
      <p:stSnd>
        <p:snd r:embed="rId3" name="breez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>
            <a:extLst>
              <a:ext uri="{FF2B5EF4-FFF2-40B4-BE49-F238E27FC236}">
                <a16:creationId xmlns:a16="http://schemas.microsoft.com/office/drawing/2014/main" id="{8F94654D-DE58-36AB-0CA2-CFBB3FF48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81050"/>
            <a:ext cx="7848600" cy="568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  <p:sndAc>
      <p:stSnd>
        <p:snd r:embed="rId3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0CCD9F4A-0CBB-8408-7DEC-AEB972D7E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  <a:latin typeface="Berlin Sans FB Demi" panose="020E0802020502020306" pitchFamily="34" charset="0"/>
              </a:rPr>
              <a:t>Laws Against Immigration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823C1E8-AFE3-88F8-24F1-0C4537F36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6600"/>
                </a:solidFill>
                <a:latin typeface="Berlin Sans FB Demi" panose="020E0802020502020306" pitchFamily="34" charset="0"/>
              </a:rPr>
              <a:t>1882 Congress passed Chinese Exclusion Act</a:t>
            </a:r>
          </a:p>
          <a:p>
            <a:r>
              <a:rPr lang="en-US" altLang="en-US">
                <a:solidFill>
                  <a:srgbClr val="FF6600"/>
                </a:solidFill>
                <a:latin typeface="Berlin Sans FB Demi" panose="020E0802020502020306" pitchFamily="34" charset="0"/>
              </a:rPr>
              <a:t>Almost all Chinese immigrants were kept out of America</a:t>
            </a:r>
          </a:p>
          <a:p>
            <a:r>
              <a:rPr lang="en-US" altLang="en-US">
                <a:solidFill>
                  <a:srgbClr val="FF6600"/>
                </a:solidFill>
                <a:latin typeface="Berlin Sans FB Demi" panose="020E0802020502020306" pitchFamily="34" charset="0"/>
              </a:rPr>
              <a:t>1921 &amp; 1924 Congress passed laws that lowered  the number of Europeans &amp; Asians</a:t>
            </a:r>
          </a:p>
          <a:p>
            <a:r>
              <a:rPr lang="en-US" altLang="en-US">
                <a:solidFill>
                  <a:srgbClr val="FF6600"/>
                </a:solidFill>
                <a:latin typeface="Berlin Sans FB Demi" panose="020E0802020502020306" pitchFamily="34" charset="0"/>
              </a:rPr>
              <a:t>All immigrants faced prejudice upon arrival</a:t>
            </a:r>
          </a:p>
        </p:txBody>
      </p:sp>
    </p:spTree>
  </p:cSld>
  <p:clrMapOvr>
    <a:masterClrMapping/>
  </p:clrMapOvr>
  <p:transition>
    <p:comb dir="vert"/>
    <p:sndAc>
      <p:stSnd>
        <p:snd r:embed="rId3" name="wind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AB0D51D4-F223-0D4C-B775-6027BFDB7C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2544762"/>
          </a:xfrm>
        </p:spPr>
        <p:txBody>
          <a:bodyPr/>
          <a:lstStyle/>
          <a:p>
            <a:r>
              <a:rPr lang="en-US" altLang="en-US" sz="3600">
                <a:solidFill>
                  <a:srgbClr val="339933"/>
                </a:solidFill>
                <a:latin typeface="Berlin Sans FB Demi" panose="020E0802020502020306" pitchFamily="34" charset="0"/>
              </a:rPr>
              <a:t>Immigrants helped the U.S. become one of the richest and fastest-growing countries in the world.  They built railroads, dug mines, and worked in factories.</a:t>
            </a:r>
          </a:p>
        </p:txBody>
      </p:sp>
      <p:pic>
        <p:nvPicPr>
          <p:cNvPr id="9222" name="Picture 6">
            <a:extLst>
              <a:ext uri="{FF2B5EF4-FFF2-40B4-BE49-F238E27FC236}">
                <a16:creationId xmlns:a16="http://schemas.microsoft.com/office/drawing/2014/main" id="{AAFC87A3-024B-A3B0-6757-EF1759B6F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3581400" cy="347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  <p:sndAc>
      <p:stSnd>
        <p:snd r:embed="rId3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>
            <a:extLst>
              <a:ext uri="{FF2B5EF4-FFF2-40B4-BE49-F238E27FC236}">
                <a16:creationId xmlns:a16="http://schemas.microsoft.com/office/drawing/2014/main" id="{B9827BC0-EE8F-4D2C-975C-F5973F6E4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77724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  <p:sndAc>
      <p:stSnd>
        <p:snd r:embed="rId3" name="applaus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0BBB317C-D9C7-D17A-2239-D7512CAC9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243</Words>
  <Application>Microsoft Office PowerPoint</Application>
  <PresentationFormat>On-screen Show (4:3)</PresentationFormat>
  <Paragraphs>26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Berlin Sans FB Demi</vt:lpstr>
      <vt:lpstr>Berlin Sans FB</vt:lpstr>
      <vt:lpstr>Default Design</vt:lpstr>
      <vt:lpstr>Immigrants in America</vt:lpstr>
      <vt:lpstr>Immigration Stations</vt:lpstr>
      <vt:lpstr>PowerPoint Presentation</vt:lpstr>
      <vt:lpstr>PowerPoint Presentation</vt:lpstr>
      <vt:lpstr>Laws Against Immigration</vt:lpstr>
      <vt:lpstr>Immigrants helped the U.S. become one of the richest and fastest-growing countries in the world.  They built railroads, dug mines, and worked in factories.</vt:lpstr>
      <vt:lpstr>PowerPoint Presentation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Immigrants in America</dc:title>
  <dc:creator>Your User Name</dc:creator>
  <cp:lastModifiedBy>Nayan GRIFFITHS</cp:lastModifiedBy>
  <cp:revision>5</cp:revision>
  <dcterms:created xsi:type="dcterms:W3CDTF">2006-12-14T16:16:47Z</dcterms:created>
  <dcterms:modified xsi:type="dcterms:W3CDTF">2023-06-06T10:42:54Z</dcterms:modified>
</cp:coreProperties>
</file>